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B0473B3-7E74-4FFE-BACA-BBF034B7CC3C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C12033C-122A-47BD-B7CF-24A846DB33DA}" type="slidenum">
              <a:rPr lang="en-GB" smtClean="0"/>
              <a:t>‹#›</a:t>
            </a:fld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CT club term 2\IMG_2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313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67594"/>
          </a:xfrm>
        </p:spPr>
        <p:txBody>
          <a:bodyPr/>
          <a:lstStyle/>
          <a:p>
            <a:r>
              <a:rPr lang="en-GB" dirty="0" smtClean="0"/>
              <a:t>Changes to Granemore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8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:\Pictures\ICT club term 2\IMG_01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1247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E:\ICT club term 2\IMG_01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</a:t>
            </a:r>
            <a:endParaRPr lang="en-GB" dirty="0"/>
          </a:p>
        </p:txBody>
      </p:sp>
      <p:pic>
        <p:nvPicPr>
          <p:cNvPr id="4098" name="Picture 2" descr="N:\Pictures\ICT club term 2\IMG_25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GB" dirty="0" smtClean="0"/>
              <a:t>Mobiles Moving</a:t>
            </a:r>
            <a:endParaRPr lang="en-GB" dirty="0"/>
          </a:p>
        </p:txBody>
      </p:sp>
      <p:pic>
        <p:nvPicPr>
          <p:cNvPr id="3074" name="Picture 2" descr="N:\Pictures\ICT club term 2\IMG_25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16824" cy="1296144"/>
          </a:xfrm>
        </p:spPr>
        <p:txBody>
          <a:bodyPr/>
          <a:lstStyle/>
          <a:p>
            <a:pPr algn="ctr"/>
            <a:r>
              <a:rPr lang="en-GB" dirty="0" smtClean="0"/>
              <a:t>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Question: How old do you think the school is?</a:t>
            </a:r>
          </a:p>
          <a:p>
            <a:pPr marL="0" indent="0">
              <a:buNone/>
            </a:pPr>
            <a:r>
              <a:rPr lang="en-GB" sz="2800" dirty="0" smtClean="0"/>
              <a:t>Answer: It is 50 years old!</a:t>
            </a:r>
          </a:p>
          <a:p>
            <a:pPr marL="0" indent="0">
              <a:buNone/>
            </a:pPr>
            <a:r>
              <a:rPr lang="en-GB" sz="2800" dirty="0" smtClean="0"/>
              <a:t>Question: How many people do you think the school holds?</a:t>
            </a:r>
          </a:p>
          <a:p>
            <a:pPr marL="0" indent="0">
              <a:buNone/>
            </a:pPr>
            <a:r>
              <a:rPr lang="en-GB" sz="2800" dirty="0" smtClean="0"/>
              <a:t>Answer: It holds surprisingly </a:t>
            </a:r>
            <a:r>
              <a:rPr lang="en-GB" sz="2800" dirty="0" smtClean="0"/>
              <a:t> </a:t>
            </a:r>
            <a:r>
              <a:rPr lang="en-GB" sz="2800" dirty="0" smtClean="0"/>
              <a:t>about 200 pupils!</a:t>
            </a:r>
          </a:p>
        </p:txBody>
      </p:sp>
    </p:spTree>
    <p:extLst>
      <p:ext uri="{BB962C8B-B14F-4D97-AF65-F5344CB8AC3E}">
        <p14:creationId xmlns:p14="http://schemas.microsoft.com/office/powerpoint/2010/main" val="241785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/>
              <a:t>THANKS FOR WATCHING</a:t>
            </a:r>
          </a:p>
          <a:p>
            <a:pPr marL="0" indent="0" algn="ctr">
              <a:buNone/>
            </a:pPr>
            <a:r>
              <a:rPr lang="en-GB" sz="3200" dirty="0" smtClean="0"/>
              <a:t>BY JACK AND DARRAGH</a:t>
            </a:r>
          </a:p>
          <a:p>
            <a:pPr marL="0" indent="0" algn="ctr">
              <a:buNone/>
            </a:pPr>
            <a:r>
              <a:rPr lang="en-GB" sz="9600" dirty="0" smtClean="0"/>
              <a:t>BYE!</a:t>
            </a:r>
            <a:r>
              <a:rPr lang="en-GB" sz="800" dirty="0" smtClean="0"/>
              <a:t>LOL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04972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75</TotalTime>
  <Words>57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Autumn</vt:lpstr>
      <vt:lpstr>Changes to Granemore school</vt:lpstr>
      <vt:lpstr>PowerPoint Presentation</vt:lpstr>
      <vt:lpstr>PowerPoint Presentation</vt:lpstr>
      <vt:lpstr>Before</vt:lpstr>
      <vt:lpstr>Mobiles Moving</vt:lpstr>
      <vt:lpstr>After</vt:lpstr>
      <vt:lpstr>Facts</vt:lpstr>
      <vt:lpstr>  </vt:lpstr>
    </vt:vector>
  </TitlesOfParts>
  <Company>C2K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to Granemore school</dc:title>
  <dc:creator>jack lenagh;darragh lennon</dc:creator>
  <cp:lastModifiedBy>Darragh Lennon</cp:lastModifiedBy>
  <cp:revision>10</cp:revision>
  <dcterms:created xsi:type="dcterms:W3CDTF">2015-02-24T15:14:56Z</dcterms:created>
  <dcterms:modified xsi:type="dcterms:W3CDTF">2015-03-03T15:55:08Z</dcterms:modified>
</cp:coreProperties>
</file>